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298" r:id="rId5"/>
    <p:sldId id="302" r:id="rId6"/>
    <p:sldId id="303" r:id="rId7"/>
    <p:sldId id="304" r:id="rId8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2" autoAdjust="0"/>
    <p:restoredTop sz="94619" autoAdjust="0"/>
  </p:normalViewPr>
  <p:slideViewPr>
    <p:cSldViewPr snapToGrid="0">
      <p:cViewPr varScale="1">
        <p:scale>
          <a:sx n="96" d="100"/>
          <a:sy n="96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F72E5F1D-01CC-4BB1-A9A5-133896035B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6B8AD8B-6D2B-49D1-85AF-38CC6C9F6E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FB249-2D76-420A-805D-DD668B2B1558}" type="datetime1">
              <a:rPr lang="zh-TW" altLang="en-US" smtClean="0"/>
              <a:t>2023/5/31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C071C0-5D56-4B9A-B16E-7B395A97E6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2BA4EAA-86C6-47D9-9DFE-2AB498F570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02037-B4DD-4E9E-BA88-457AB8DF5C9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57245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1B031AF-D0BD-462A-B92C-E55F13D4825D}" type="datetime1">
              <a:rPr lang="zh-TW" altLang="en-US" smtClean="0"/>
              <a:t>2023/5/31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7475197-EF76-48B8-96B8-921BFA77342C}" type="slidenum">
              <a:rPr lang="en-US" altLang="zh-TW" smtClean="0"/>
              <a:pPr/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20481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7475197-EF76-48B8-96B8-921BFA77342C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363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DBE943-27BC-4FE5-A4FF-511C0A9090A8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6" name="投影片編號預留位置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7B157C-77E3-4C52-89BA-7997F0B3FB48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9" name="投影片編號預留位置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cxnSp>
        <p:nvCxnSpPr>
          <p:cNvPr id="9" name="直線接點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8070EE-F265-4760-9DD0-93C8219B54D5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38F83D-5DBC-41E8-BECF-2C049CE8CEBD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0" name="投影片編號預留位置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AF9BC0-05DB-45CC-9301-4EA467892120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11" name="頁尾版面配置區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12" name="投影片編號預留位置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6" name="日期版面配置區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763FCA-FE97-47CD-A3DB-38D6A39DFB1D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7" name="頁尾版面配置區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8" name="投影片編號預留位置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CFB700-E186-4D14-B573-51BA5B10F1BD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/>
          </a:p>
        </p:txBody>
      </p:sp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0574F2A0-C2A4-430F-9A5F-AEC0654CE05C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C53A3C93-D5D8-4810-8FBF-EDB9797C551D}" type="datetime1">
              <a:rPr lang="zh-TW" altLang="en-US" noProof="0" smtClean="0"/>
              <a:t>2023/5/31</a:t>
            </a:fld>
            <a:endParaRPr lang="zh-TW" altLang="en-US" noProof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TW" noProof="0" smtClean="0"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68DEE5-19E4-4A7F-A1FA-24F834FDAA14}" type="datetime1">
              <a:rPr lang="zh-TW" altLang="en-US" noProof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2023/5/31</a:t>
            </a:fld>
            <a:endParaRPr lang="zh-TW" altLang="en-US" noProof="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A98EE3D-8CD1-4C3F-BD1C-C98C9596463C}" type="slidenum">
              <a:rPr lang="en-US" altLang="zh-TW" noProof="0" smtClean="0"/>
              <a:pPr/>
              <a:t>‹#›</a:t>
            </a:fld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cxnSp>
        <p:nvCxnSpPr>
          <p:cNvPr id="10" name="直線接點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encent.com/developer/article/1731020" TargetMode="External"/><Relationship Id="rId2" Type="http://schemas.openxmlformats.org/officeDocument/2006/relationships/hyperlink" Target="https://zhuanlan.zhihu.com/p/432041950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ithelp.ithome.com.tw/articles/10269771?sc=iThelpR" TargetMode="External"/><Relationship Id="rId4" Type="http://schemas.openxmlformats.org/officeDocument/2006/relationships/hyperlink" Target="https://cloud.tencent.com/developer/article/199608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" name="圖片 3" descr="一支鉛筆放在一張紙上的特寫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rtlCol="0" anchor="b">
            <a:normAutofit/>
          </a:bodyPr>
          <a:lstStyle/>
          <a:p>
            <a:pPr rtl="0"/>
            <a:r>
              <a:rPr lang="zh-TW" altLang="en-US" sz="3200" dirty="0"/>
              <a:t>嵌入式影像處理</a:t>
            </a:r>
            <a:br>
              <a:rPr lang="en-US" altLang="zh-TW" sz="3200" dirty="0"/>
            </a:br>
            <a:r>
              <a:rPr lang="en-US" altLang="zh-TW" sz="3200" dirty="0"/>
              <a:t>HW_2</a:t>
            </a:r>
            <a:endParaRPr lang="zh-TW" altLang="en-US" sz="4400" dirty="0">
              <a:solidFill>
                <a:schemeClr val="tx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r>
              <a:rPr lang="en-US" altLang="zh-TW" sz="1400" dirty="0"/>
              <a:t>C108112135</a:t>
            </a:r>
            <a:r>
              <a:rPr lang="zh-TW" altLang="en-US" sz="1400" dirty="0"/>
              <a:t> 劉益志  </a:t>
            </a:r>
            <a:endParaRPr lang="en-US" altLang="zh-TW" sz="1400" dirty="0"/>
          </a:p>
        </p:txBody>
      </p:sp>
      <p:cxnSp>
        <p:nvCxnSpPr>
          <p:cNvPr id="37" name="直線接點​​(S)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376F1-1B03-D227-C634-E9A9832FD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b="0" i="0" kern="1200" spc="-50" baseline="0"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rPr>
              <a:t>題目:LBP_影像處理</a:t>
            </a:r>
          </a:p>
        </p:txBody>
      </p:sp>
      <p:pic>
        <p:nvPicPr>
          <p:cNvPr id="5" name="圖片 4" descr="一張含有 文字, 螢幕擷取畫面, 山脈, 橫向 的圖片&#10;&#10;自動產生的描述">
            <a:extLst>
              <a:ext uri="{FF2B5EF4-FFF2-40B4-BE49-F238E27FC236}">
                <a16:creationId xmlns:a16="http://schemas.microsoft.com/office/drawing/2014/main" id="{8A3D4668-9E47-7854-4C6E-BA0E6F8D6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984" y="1881756"/>
            <a:ext cx="5928344" cy="3156843"/>
          </a:xfrm>
          <a:prstGeom prst="rect">
            <a:avLst/>
          </a:prstGeom>
          <a:noFill/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BC7ECC84-349E-4A36-E52B-CC63A98B56B2}"/>
              </a:ext>
            </a:extLst>
          </p:cNvPr>
          <p:cNvSpPr txBox="1"/>
          <p:nvPr/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b="0" i="0" u="none" strike="noStrike" kern="1200">
                <a:solidFill>
                  <a:srgbClr val="FFFFFF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原始圖片大小：5184 x 3456 像素 </a:t>
            </a:r>
            <a:endParaRPr lang="zh-TW" altLang="en-US" kern="120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  <a:cs typeface="+mn-cs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kern="12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對整張圖做LBP直方圖</a:t>
            </a:r>
          </a:p>
        </p:txBody>
      </p:sp>
    </p:spTree>
    <p:extLst>
      <p:ext uri="{BB962C8B-B14F-4D97-AF65-F5344CB8AC3E}">
        <p14:creationId xmlns:p14="http://schemas.microsoft.com/office/powerpoint/2010/main" val="25640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376F1-1B03-D227-C634-E9A9832FD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b="0" i="0" kern="1200" spc="-50" baseline="0" dirty="0"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rPr>
              <a:t>題目:</a:t>
            </a:r>
            <a:r>
              <a:rPr lang="en-US" altLang="zh-TW" dirty="0"/>
              <a:t>histogram</a:t>
            </a:r>
            <a:r>
              <a:rPr lang="zh-TW" altLang="en-US" dirty="0"/>
              <a:t>比較差異</a:t>
            </a:r>
            <a:endParaRPr lang="zh-TW" altLang="en-US" b="0" i="0" kern="1200" spc="-50" baseline="0" dirty="0">
              <a:latin typeface="Microsoft JhengHei UI" panose="020B0604030504040204" pitchFamily="34" charset="-120"/>
              <a:ea typeface="Microsoft JhengHei UI" panose="020B0604030504040204" pitchFamily="34" charset="-120"/>
              <a:cs typeface="+mj-cs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C7ECC84-349E-4A36-E52B-CC63A98B56B2}"/>
              </a:ext>
            </a:extLst>
          </p:cNvPr>
          <p:cNvSpPr txBox="1"/>
          <p:nvPr/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b="0" i="0" u="none" strike="noStrike" kern="1200" dirty="0">
                <a:solidFill>
                  <a:srgbClr val="FFFFFF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rPr>
              <a:t>原始圖片大小：5184 x 3456 像素 </a:t>
            </a: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dirty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用相關性、卡方、直方圖相交用比較差異值越接近</a:t>
            </a:r>
            <a:r>
              <a:rPr lang="en-US" altLang="zh-TW" dirty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r>
              <a:rPr lang="zh-TW" altLang="en-US" dirty="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像</a:t>
            </a:r>
            <a:endParaRPr lang="en-US" altLang="zh-TW" dirty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19D49A7-8127-C065-4B74-E3959F767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555" y="2486552"/>
            <a:ext cx="6162260" cy="3286057"/>
          </a:xfrm>
          <a:prstGeom prst="rect">
            <a:avLst/>
          </a:prstGeom>
        </p:spPr>
      </p:pic>
      <p:pic>
        <p:nvPicPr>
          <p:cNvPr id="8" name="圖片 7" descr="一張含有 戶外, 大自然, 天空, 山脈 的圖片&#10;&#10;自動產生的描述">
            <a:extLst>
              <a:ext uri="{FF2B5EF4-FFF2-40B4-BE49-F238E27FC236}">
                <a16:creationId xmlns:a16="http://schemas.microsoft.com/office/drawing/2014/main" id="{504DA408-675B-D647-34E7-D748AE51A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555" y="0"/>
            <a:ext cx="2863851" cy="1909234"/>
          </a:xfrm>
          <a:prstGeom prst="rect">
            <a:avLst/>
          </a:prstGeom>
        </p:spPr>
      </p:pic>
      <p:pic>
        <p:nvPicPr>
          <p:cNvPr id="10" name="圖片 9" descr="一張含有 戶外, 大自然, 山脈, 天空 的圖片&#10;&#10;自動產生的描述">
            <a:extLst>
              <a:ext uri="{FF2B5EF4-FFF2-40B4-BE49-F238E27FC236}">
                <a16:creationId xmlns:a16="http://schemas.microsoft.com/office/drawing/2014/main" id="{96A2D0FA-004D-79FC-3189-8587016EB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286" y="66"/>
            <a:ext cx="2775003" cy="209397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94383BF-0E91-66A5-FFF4-3273145E30A3}"/>
              </a:ext>
            </a:extLst>
          </p:cNvPr>
          <p:cNvSpPr txBox="1"/>
          <p:nvPr/>
        </p:nvSpPr>
        <p:spPr>
          <a:xfrm>
            <a:off x="5170556" y="1965486"/>
            <a:ext cx="819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5F02A82-9AB9-02F6-1B77-B7AEEFD1053D}"/>
              </a:ext>
            </a:extLst>
          </p:cNvPr>
          <p:cNvSpPr txBox="1"/>
          <p:nvPr/>
        </p:nvSpPr>
        <p:spPr>
          <a:xfrm>
            <a:off x="8761895" y="2117220"/>
            <a:ext cx="819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(</a:t>
            </a:r>
            <a:r>
              <a:rPr lang="zh-TW" altLang="en-US" dirty="0"/>
              <a:t>二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8E7B47C4-4CA1-4AA3-6CE4-D8EAB4B576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5434" y="6141941"/>
            <a:ext cx="2216264" cy="596931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F60A7832-3A4B-6782-9B11-1541028AB53E}"/>
              </a:ext>
            </a:extLst>
          </p:cNvPr>
          <p:cNvSpPr txBox="1"/>
          <p:nvPr/>
        </p:nvSpPr>
        <p:spPr>
          <a:xfrm>
            <a:off x="5306708" y="5738223"/>
            <a:ext cx="15785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(</a:t>
            </a:r>
            <a:r>
              <a:rPr lang="zh-TW" altLang="en-US" dirty="0"/>
              <a:t>三</a:t>
            </a:r>
            <a:r>
              <a:rPr lang="en-US" altLang="zh-TW" dirty="0"/>
              <a:t>) </a:t>
            </a:r>
            <a:r>
              <a:rPr lang="zh-TW" altLang="en-US" dirty="0"/>
              <a:t>相關性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75222F1-7ADE-A2B1-82C2-09642785797B}"/>
              </a:ext>
            </a:extLst>
          </p:cNvPr>
          <p:cNvSpPr txBox="1"/>
          <p:nvPr/>
        </p:nvSpPr>
        <p:spPr>
          <a:xfrm>
            <a:off x="7453560" y="5737390"/>
            <a:ext cx="15785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(</a:t>
            </a:r>
            <a:r>
              <a:rPr lang="zh-TW" altLang="en-US" dirty="0"/>
              <a:t>四</a:t>
            </a:r>
            <a:r>
              <a:rPr lang="en-US" altLang="zh-TW" dirty="0"/>
              <a:t>) </a:t>
            </a:r>
            <a:r>
              <a:rPr lang="zh-TW" altLang="en-US" dirty="0"/>
              <a:t>卡方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78A1B42-B495-04C9-67BF-9E90235F9CD8}"/>
              </a:ext>
            </a:extLst>
          </p:cNvPr>
          <p:cNvSpPr txBox="1"/>
          <p:nvPr/>
        </p:nvSpPr>
        <p:spPr>
          <a:xfrm>
            <a:off x="9600412" y="5737390"/>
            <a:ext cx="15785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(</a:t>
            </a:r>
            <a:r>
              <a:rPr lang="zh-TW" altLang="en-US" dirty="0"/>
              <a:t>五</a:t>
            </a:r>
            <a:r>
              <a:rPr lang="en-US" altLang="zh-TW" dirty="0"/>
              <a:t>) </a:t>
            </a:r>
            <a:r>
              <a:rPr lang="zh-TW" altLang="en-US" dirty="0"/>
              <a:t>直方圖交用</a:t>
            </a:r>
          </a:p>
        </p:txBody>
      </p:sp>
    </p:spTree>
    <p:extLst>
      <p:ext uri="{BB962C8B-B14F-4D97-AF65-F5344CB8AC3E}">
        <p14:creationId xmlns:p14="http://schemas.microsoft.com/office/powerpoint/2010/main" val="2339715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634CA5-1532-A7AE-B94D-8197131E4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B7B19A-73E6-D4EF-492D-E3AB7A70F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https://zhuanlan.zhihu.com/p/432041950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https://cloud.tencent.com/developer/article/1731020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https://cloud.tencent.com/developer/article/1996085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https://ithelp.ithome.com.tw/articles/10269771?sc=iThelpR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1238869-7AFD-1472-018B-D1F8A55DF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042665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207_TF22712842_Win32" id="{2140E0E0-F3E0-4A6F-A0CF-77B2F1B8A879}" vid="{F655C06E-8CAE-4AA9-9A67-9C20438BD46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D585916A84C76A41983EEC79044FAE18" ma:contentTypeVersion="15" ma:contentTypeDescription="建立新的文件。" ma:contentTypeScope="" ma:versionID="af907408130816be9be22e9abb62869b">
  <xsd:schema xmlns:xsd="http://www.w3.org/2001/XMLSchema" xmlns:xs="http://www.w3.org/2001/XMLSchema" xmlns:p="http://schemas.microsoft.com/office/2006/metadata/properties" xmlns:ns3="e0e1e100-65bd-4264-a1d0-09ebd1e2e1e3" xmlns:ns4="450c76d8-69af-429f-bbb8-c03346e28a58" targetNamespace="http://schemas.microsoft.com/office/2006/metadata/properties" ma:root="true" ma:fieldsID="36fb88119917f5483b28f7696176dfd2" ns3:_="" ns4:_="">
    <xsd:import namespace="e0e1e100-65bd-4264-a1d0-09ebd1e2e1e3"/>
    <xsd:import namespace="450c76d8-69af-429f-bbb8-c03346e28a5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e1e100-65bd-4264-a1d0-09ebd1e2e1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0c76d8-69af-429f-bbb8-c03346e28a58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共用對象: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共用詳細資料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共用提示雜湊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0e1e100-65bd-4264-a1d0-09ebd1e2e1e3" xsi:nil="true"/>
    <_activity xmlns="e0e1e100-65bd-4264-a1d0-09ebd1e2e1e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B333A3-F330-436F-90D7-DF427B1CEC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e1e100-65bd-4264-a1d0-09ebd1e2e1e3"/>
    <ds:schemaRef ds:uri="450c76d8-69af-429f-bbb8-c03346e28a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purl.org/dc/dcmitype/"/>
    <ds:schemaRef ds:uri="http://schemas.microsoft.com/office/infopath/2007/PartnerControls"/>
    <ds:schemaRef ds:uri="http://purl.org/dc/terms/"/>
    <ds:schemaRef ds:uri="450c76d8-69af-429f-bbb8-c03346e28a58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e0e1e100-65bd-4264-a1d0-09ebd1e2e1e3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{7E892B8F-CE68-4B9B-8F5A-833EE0B834BA}tf22712842_win32</Template>
  <TotalTime>214</TotalTime>
  <Words>147</Words>
  <Application>Microsoft Office PowerPoint</Application>
  <PresentationFormat>寬螢幕</PresentationFormat>
  <Paragraphs>19</Paragraphs>
  <Slides>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Microsoft JhengHei UI</vt:lpstr>
      <vt:lpstr>Calibri</vt:lpstr>
      <vt:lpstr>Franklin Gothic Book</vt:lpstr>
      <vt:lpstr>1_RetrospectVTI</vt:lpstr>
      <vt:lpstr>嵌入式影像處理 HW_2</vt:lpstr>
      <vt:lpstr>題目:LBP_影像處理</vt:lpstr>
      <vt:lpstr>題目:histogram比較差異</vt:lpstr>
      <vt:lpstr>參考資料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嵌入式影像處理 期末報告</dc:title>
  <dc:creator>F110118101</dc:creator>
  <cp:lastModifiedBy>F110118101</cp:lastModifiedBy>
  <cp:revision>3</cp:revision>
  <dcterms:created xsi:type="dcterms:W3CDTF">2023-05-17T06:49:33Z</dcterms:created>
  <dcterms:modified xsi:type="dcterms:W3CDTF">2023-05-31T09:37:51Z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0x010100D585916A84C76A41983EEC79044FAE18</vt:lpwstr>
  </property>
</Properties>
</file>